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1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customXml" Target="../customXml/item3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480428" y="6984060"/>
            <a:ext cx="2718434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8090534" cy="1709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Setup</a:t>
            </a:r>
            <a:r>
              <a:rPr dirty="0" sz="1600" spc="-15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Sheet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Collect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all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job’s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information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convenient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Sheet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machine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operator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understands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job’s</a:t>
            </a:r>
            <a:r>
              <a:rPr dirty="0" sz="1100" spc="-10">
                <a:latin typeface="Artifakt Element"/>
                <a:cs typeface="Artifakt Element"/>
              </a:rPr>
              <a:t> parameters.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10">
                <a:latin typeface="Artifakt Element"/>
                <a:cs typeface="Artifakt Element"/>
              </a:rPr>
              <a:t> Sheet.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581777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20875" y="2936748"/>
            <a:ext cx="3694557" cy="2074926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053965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8742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0860"/>
                <a:gridCol w="2987675"/>
              </a:tblGrid>
              <a:tr h="204025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previous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4478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module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Phone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Final.f3d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34005">
                <a:tc>
                  <a:txBody>
                    <a:bodyPr/>
                    <a:lstStyle/>
                    <a:p>
                      <a:pPr marL="295275" marR="13843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operator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correctly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prepares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for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job.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Programs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folder’s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 Stand,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it, then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Sheet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48686" y="1138427"/>
            <a:ext cx="2740883" cy="144856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363467"/>
            <a:ext cx="2740456" cy="236956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45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4805"/>
                <a:gridCol w="3174365"/>
              </a:tblGrid>
              <a:tr h="19240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save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location.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sheet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303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Save.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8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4.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Save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47680"/>
            <a:ext cx="2777489" cy="1286094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247682"/>
            <a:ext cx="2777489" cy="106231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3326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83560"/>
                <a:gridCol w="2974975"/>
              </a:tblGrid>
              <a:tr h="215455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4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Detailed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configuration.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Detailed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58419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configuration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omit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types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of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displays.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sheet’s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information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78050">
                <a:tc>
                  <a:txBody>
                    <a:bodyPr/>
                    <a:lstStyle/>
                    <a:p>
                      <a:pPr marL="295275" marR="404495" indent="-228600">
                        <a:lnSpc>
                          <a:spcPct val="125800"/>
                        </a:lnSpc>
                        <a:spcBef>
                          <a:spcPts val="118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Summary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displays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maximum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spindle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speed,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estimated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cycle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time,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more.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5049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Summary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56413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120" y="3479291"/>
            <a:ext cx="2837433" cy="171335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51695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4975"/>
                <a:gridCol w="3084195"/>
              </a:tblGrid>
              <a:tr h="27044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6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describes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detail.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example,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learn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9939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about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diameter,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number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flutes,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vendor,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estimated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cycle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time,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holder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65070">
                <a:tc>
                  <a:txBody>
                    <a:bodyPr/>
                    <a:lstStyle/>
                    <a:p>
                      <a:pPr marL="295275" marR="14795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84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describes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setup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about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WCS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location,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dimensions,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2229" y="1138427"/>
            <a:ext cx="2847085" cy="21134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32070" y="4028694"/>
            <a:ext cx="2856610" cy="19996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140" cy="3173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3850"/>
                <a:gridCol w="3006090"/>
              </a:tblGrid>
              <a:tr h="31730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gives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73914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detailed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description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each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type,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0985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maximum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spindle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speed,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required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coolant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setting,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more.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1089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27"/>
            <a:ext cx="2856864" cy="2875414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775" cy="27292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2425"/>
                <a:gridCol w="2977515"/>
              </a:tblGrid>
              <a:tr h="272923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printer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top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corner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8064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PDF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print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physical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copy.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important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that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by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anyone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your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project;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easily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share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information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other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users.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6637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setup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X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right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corner.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Sheet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saved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not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again.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9023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how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print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sheet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53"/>
            <a:ext cx="2855976" cy="1160881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5"/>
              <a:t> </a:t>
            </a:r>
            <a:r>
              <a:rPr dirty="0"/>
              <a:t>a</a:t>
            </a:r>
            <a:r>
              <a:rPr dirty="0" spc="-20"/>
              <a:t> </a:t>
            </a:r>
            <a:r>
              <a:rPr dirty="0"/>
              <a:t>Setup</a:t>
            </a:r>
            <a:r>
              <a:rPr dirty="0" spc="-10"/>
              <a:t> </a:t>
            </a:r>
            <a:r>
              <a:rPr dirty="0"/>
              <a:t>Sheet 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5A65EAF3-34F4-474B-8B81-712E794FBFED}"/>
</file>

<file path=customXml/itemProps2.xml><?xml version="1.0" encoding="utf-8"?>
<ds:datastoreItem xmlns:ds="http://schemas.openxmlformats.org/officeDocument/2006/customXml" ds:itemID="{267902CA-AB6C-466F-B5A1-5219C48E419D}"/>
</file>

<file path=customXml/itemProps3.xml><?xml version="1.0" encoding="utf-8"?>
<ds:datastoreItem xmlns:ds="http://schemas.openxmlformats.org/officeDocument/2006/customXml" ds:itemID="{B8C6AF49-9E48-451F-B706-1282EE11643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2025-06-13T00:59:52Z</dcterms:created>
  <dcterms:modified xsi:type="dcterms:W3CDTF">2025-06-13T00:59:52Z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